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SLIDES_API193407342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SLIDES_API193407342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93407342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93407342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SLIDES_API193407342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SLIDES_API193407342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93407342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93407342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SLIDES_API193407342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SLIDES_API193407342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2cceb15ab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2cceb15ab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cceb15ab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cceb15ab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SLIDES_API193407342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SLIDES_API193407342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SLIDES_API193407342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SLIDES_API193407342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hyperlink" Target="https://youtu.be/yzxf98vrszk?feature=share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s://youtu.be/VUo-VQXgF54?feature=shared" TargetMode="External"/><Relationship Id="rId5" Type="http://schemas.openxmlformats.org/officeDocument/2006/relationships/image" Target="../media/image8.png"/><Relationship Id="rId6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Relationship Id="rId4" Type="http://schemas.openxmlformats.org/officeDocument/2006/relationships/hyperlink" Target="https://youtu.be/j7m1Q_lrGj0?feature=shared" TargetMode="External"/><Relationship Id="rId5" Type="http://schemas.openxmlformats.org/officeDocument/2006/relationships/hyperlink" Target="https://youtu.be/90EMHdtB6ys?feature=shared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hyperlink" Target="https://youtu.be/k65zPBOm_b8?feature=shared" TargetMode="External"/><Relationship Id="rId5" Type="http://schemas.openxmlformats.org/officeDocument/2006/relationships/hyperlink" Target="https://youtu.be/L3IDQFBXrS8?feature=shared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youtu.be/PdN7T_OzAKw?feature=shared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youtu.be/UZY0RGKWfAY?feature=shared" TargetMode="External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78225" y="221700"/>
            <a:ext cx="8520600" cy="145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500">
                <a:solidFill>
                  <a:schemeClr val="accent1"/>
                </a:solidFill>
              </a:rPr>
              <a:t>Coaching Corners and Safeties in 5th-8th Grade Tackle </a:t>
            </a:r>
            <a:r>
              <a:rPr lang="en" sz="4500">
                <a:solidFill>
                  <a:schemeClr val="accent1"/>
                </a:solidFill>
              </a:rPr>
              <a:t>Football</a:t>
            </a:r>
            <a:endParaRPr sz="5100">
              <a:solidFill>
                <a:schemeClr val="accen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841375"/>
            <a:ext cx="8520600" cy="12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Techniques, Alignments, and Drills for Youth Football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mcandrewsm@wiltonps.org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lt1"/>
                </a:highlight>
              </a:rPr>
              <a:t>Defending the Run</a:t>
            </a:r>
            <a:r>
              <a:rPr lang="en">
                <a:highlight>
                  <a:schemeClr val="lt1"/>
                </a:highlight>
              </a:rPr>
              <a:t> Fundamentals</a:t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https://youtu.be/yzxf98vrszk?feature=shared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highlight>
                  <a:schemeClr val="lt1"/>
                </a:highlight>
              </a:rPr>
              <a:t>Game Situation Practice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Reading formations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Route recognition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Quick reaction drills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Game speed scenarios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48675" y="-66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300">
                <a:highlight>
                  <a:schemeClr val="lt1"/>
                </a:highlight>
              </a:rPr>
              <a:t>Why Focus on Defensive Backs?</a:t>
            </a:r>
            <a:endParaRPr b="1" sz="5000">
              <a:highlight>
                <a:schemeClr val="lt1"/>
              </a:highlight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261000"/>
            <a:ext cx="8520600" cy="255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chemeClr val="lt1"/>
                </a:highlight>
              </a:rPr>
              <a:t>         </a:t>
            </a:r>
            <a:r>
              <a:rPr b="1" lang="en" sz="2000">
                <a:solidFill>
                  <a:schemeClr val="dk1"/>
                </a:solidFill>
                <a:highlight>
                  <a:schemeClr val="lt1"/>
                </a:highlight>
              </a:rPr>
              <a:t>My</a:t>
            </a:r>
            <a:r>
              <a:rPr b="1" lang="en" sz="2000">
                <a:solidFill>
                  <a:schemeClr val="accent1"/>
                </a:solidFill>
                <a:highlight>
                  <a:schemeClr val="lt1"/>
                </a:highlight>
              </a:rPr>
              <a:t> </a:t>
            </a:r>
            <a:r>
              <a:rPr b="1" lang="en" sz="2000">
                <a:solidFill>
                  <a:schemeClr val="dk1"/>
                </a:solidFill>
                <a:highlight>
                  <a:schemeClr val="lt1"/>
                </a:highlight>
              </a:rPr>
              <a:t>Goal:  </a:t>
            </a:r>
            <a:r>
              <a:rPr lang="en" sz="2000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endParaRPr sz="2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55600" lvl="1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" sz="2000">
                <a:solidFill>
                  <a:schemeClr val="dk1"/>
                </a:solidFill>
                <a:highlight>
                  <a:schemeClr val="lt1"/>
                </a:highlight>
              </a:rPr>
              <a:t>Help inform coaches  proper fundamentals of building a strong defensive backs through drills and coaching points</a:t>
            </a:r>
            <a:endParaRPr sz="2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" sz="2000">
                <a:solidFill>
                  <a:schemeClr val="dk1"/>
                </a:solidFill>
                <a:highlight>
                  <a:schemeClr val="lt1"/>
                </a:highlight>
              </a:rPr>
              <a:t>Key Points:</a:t>
            </a:r>
            <a:endParaRPr b="1" sz="20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Importance of corners and safeties in youth football.</a:t>
            </a:r>
            <a:endParaRPr sz="16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Role in defending the pass and run. Learn to read both!!</a:t>
            </a:r>
            <a:endParaRPr sz="16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30200" lvl="1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Overview of the presentation (stances, alignments, coverages, drills, how to run coverages 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out</a:t>
            </a:r>
            <a:r>
              <a:rPr lang="en" sz="1600">
                <a:solidFill>
                  <a:schemeClr val="dk1"/>
                </a:solidFill>
                <a:highlight>
                  <a:schemeClr val="lt1"/>
                </a:highlight>
              </a:rPr>
              <a:t> of 4-2-5).</a:t>
            </a:r>
            <a:endParaRPr sz="19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42000"/>
            <a:ext cx="8520600" cy="73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4500"/>
              <a:t>Stance Fundamentals</a:t>
            </a:r>
            <a:endParaRPr sz="51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Proper Stance for Defensive Backs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Key Coaching Points: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Feet shoulder-width apart, knees bent.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Feet staggered??????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Weight slightly forward on the balls of the feet.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Hands loose and ready for movement.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Drill: "Mirror Drill" to practice staying low and balanced.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   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https://youtu.be/VUo-VQXgF54?feature=shared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78125" y="879400"/>
            <a:ext cx="2610375" cy="134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73625" y="3650698"/>
            <a:ext cx="2619375" cy="141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1050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Backpedal Technique</a:t>
            </a:r>
            <a:endParaRPr sz="4500"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</a:rPr>
              <a:t>Mastering the Backpedal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Key Coaching Points: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Stay low with a slight forward lean.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Short, controlled steps while maintaining balance.</a:t>
            </a:r>
            <a:endParaRPr sz="2200">
              <a:solidFill>
                <a:schemeClr val="dk1"/>
              </a:solidFill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○"/>
            </a:pPr>
            <a:r>
              <a:rPr lang="en" sz="2200">
                <a:solidFill>
                  <a:schemeClr val="dk1"/>
                </a:solidFill>
              </a:rPr>
              <a:t>Eyes on the receiver or quarterback.</a:t>
            </a:r>
            <a:endParaRPr sz="2200"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>
                <a:solidFill>
                  <a:schemeClr val="dk1"/>
                </a:solidFill>
              </a:rPr>
              <a:t>Drill: </a:t>
            </a:r>
            <a:endParaRPr sz="22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Straight and curved backpedal with change of speed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"W Drill" for backpedal and change of direction.</a:t>
            </a:r>
            <a:endParaRPr sz="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/>
              <a:t> 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https://youtu.be/j7m1Q_lrGj0?feature=shared</a:t>
            </a:r>
            <a:r>
              <a:rPr lang="en" sz="1100"/>
              <a:t>     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https://youtu.be/90EMHdtB6ys?feature=shared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chemeClr val="lt1"/>
                </a:highlight>
              </a:rPr>
              <a:t>Hip Flip and Transition Drills</a:t>
            </a:r>
            <a:endParaRPr>
              <a:highlight>
                <a:schemeClr val="lt1"/>
              </a:highlight>
            </a:endParaRPr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Opening hips smoothly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Transitioning from backpedal to sprint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Maintaining visual contact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chemeClr val="lt1"/>
                </a:highlight>
              </a:rPr>
              <a:t>Drill: Drill for transitions and hip flip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https://youtu.be/k65zPBOm_b8?feature=shared</a:t>
            </a:r>
            <a:endParaRPr>
              <a:solidFill>
                <a:schemeClr val="dk1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https://youtu.be/L3IDQFBXrS8?feature=shared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Zone coverage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66"/>
              <a:t>AKA communication coverage</a:t>
            </a:r>
            <a:endParaRPr sz="1466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Breaking the field down into zones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Cover 4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Cover 3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Cover 2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/>
              <a:t>Video: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https://youtu.be/PdN7T_OzAKw?feature=shared</a:t>
            </a:r>
            <a:endParaRPr sz="1100"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3250" y="479750"/>
            <a:ext cx="4849050" cy="418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20"/>
              <a:t>Man Coverage</a:t>
            </a:r>
            <a:endParaRPr sz="3620"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play man?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better your kids understand man </a:t>
            </a:r>
            <a:r>
              <a:rPr lang="en"/>
              <a:t>responsibility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	the more options you have to blitz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Who is blitzing and who has coverage?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When you need “silver” call?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Techniques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Pressing/Catching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Drills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https://youtu.be/UZY0RGKWfAY?feature=shared</a:t>
            </a:r>
            <a:endParaRPr sz="11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3525" y="3238125"/>
            <a:ext cx="3746776" cy="1787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4875" y="753800"/>
            <a:ext cx="4117425" cy="232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4-2-5 Defense: </a:t>
            </a:r>
            <a:r>
              <a:rPr lang="en"/>
              <a:t>Alignment</a:t>
            </a:r>
            <a:r>
              <a:rPr lang="en"/>
              <a:t> and  Responsibilities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00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0149" y="1152464"/>
            <a:ext cx="5028225" cy="334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3-4-4 Defense: </a:t>
            </a:r>
            <a:r>
              <a:rPr lang="en"/>
              <a:t>Alignment</a:t>
            </a:r>
            <a:r>
              <a:rPr lang="en"/>
              <a:t> and responsibilities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5775" y="1230500"/>
            <a:ext cx="4992450" cy="302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